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0" r:id="rId3"/>
    <p:sldId id="275" r:id="rId4"/>
    <p:sldId id="266" r:id="rId5"/>
    <p:sldId id="269" r:id="rId6"/>
    <p:sldId id="273" r:id="rId7"/>
    <p:sldId id="274" r:id="rId8"/>
    <p:sldId id="272" r:id="rId9"/>
    <p:sldId id="276" r:id="rId10"/>
    <p:sldId id="271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6B3A"/>
    <a:srgbClr val="B0BCDE"/>
    <a:srgbClr val="0B80A5"/>
    <a:srgbClr val="69788C"/>
    <a:srgbClr val="0F1B31"/>
    <a:srgbClr val="E6EDF4"/>
    <a:srgbClr val="FEFEFE"/>
    <a:srgbClr val="142539"/>
    <a:srgbClr val="C6C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759521-AFB7-4DF9-A3BA-F6CD8F3CDF80}" v="35" dt="2022-09-08T00:48:20.973"/>
    <p1510:client id="{C2EB35FA-D830-4B9A-AE6E-C2B9D40B6183}" v="60" dt="2023-08-19T22:18:26.517"/>
    <p1510:client id="{D4FD1D94-B7AE-438E-B571-A0E0773A0BFB}" v="16" dt="2023-08-31T02:05:23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64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uart Bowman" userId="3b0a4229d5608b64" providerId="Windows Live" clId="Web-{C2EB35FA-D830-4B9A-AE6E-C2B9D40B6183}"/>
    <pc:docChg chg="delSld modSld">
      <pc:chgData name="Stuart Bowman" userId="3b0a4229d5608b64" providerId="Windows Live" clId="Web-{C2EB35FA-D830-4B9A-AE6E-C2B9D40B6183}" dt="2023-08-19T22:18:26.517" v="54" actId="1076"/>
      <pc:docMkLst>
        <pc:docMk/>
      </pc:docMkLst>
      <pc:sldChg chg="modSp">
        <pc:chgData name="Stuart Bowman" userId="3b0a4229d5608b64" providerId="Windows Live" clId="Web-{C2EB35FA-D830-4B9A-AE6E-C2B9D40B6183}" dt="2023-08-19T22:14:55.681" v="34" actId="20577"/>
        <pc:sldMkLst>
          <pc:docMk/>
          <pc:sldMk cId="1223734001" sldId="256"/>
        </pc:sldMkLst>
        <pc:spChg chg="mod">
          <ac:chgData name="Stuart Bowman" userId="3b0a4229d5608b64" providerId="Windows Live" clId="Web-{C2EB35FA-D830-4B9A-AE6E-C2B9D40B6183}" dt="2023-08-19T22:14:33.742" v="26" actId="14100"/>
          <ac:spMkLst>
            <pc:docMk/>
            <pc:sldMk cId="1223734001" sldId="256"/>
            <ac:spMk id="4" creationId="{4851A990-A790-44A4-8574-5089B3DA7755}"/>
          </ac:spMkLst>
        </pc:spChg>
        <pc:spChg chg="mod">
          <ac:chgData name="Stuart Bowman" userId="3b0a4229d5608b64" providerId="Windows Live" clId="Web-{C2EB35FA-D830-4B9A-AE6E-C2B9D40B6183}" dt="2023-08-19T22:14:55.681" v="34" actId="20577"/>
          <ac:spMkLst>
            <pc:docMk/>
            <pc:sldMk cId="1223734001" sldId="256"/>
            <ac:spMk id="6" creationId="{BA1F2A0A-FB09-4B2E-BE07-12D08E77CC18}"/>
          </ac:spMkLst>
        </pc:spChg>
      </pc:sldChg>
      <pc:sldChg chg="addSp delSp modSp mod setBg modClrScheme chgLayout">
        <pc:chgData name="Stuart Bowman" userId="3b0a4229d5608b64" providerId="Windows Live" clId="Web-{C2EB35FA-D830-4B9A-AE6E-C2B9D40B6183}" dt="2023-08-19T22:17:46.062" v="49"/>
        <pc:sldMkLst>
          <pc:docMk/>
          <pc:sldMk cId="3802109871" sldId="266"/>
        </pc:sldMkLst>
        <pc:spChg chg="add del mod">
          <ac:chgData name="Stuart Bowman" userId="3b0a4229d5608b64" providerId="Windows Live" clId="Web-{C2EB35FA-D830-4B9A-AE6E-C2B9D40B6183}" dt="2023-08-19T22:16:32.403" v="40"/>
          <ac:spMkLst>
            <pc:docMk/>
            <pc:sldMk cId="3802109871" sldId="266"/>
            <ac:spMk id="3" creationId="{F27DC5D9-BCBA-199C-1782-A788F106071F}"/>
          </ac:spMkLst>
        </pc:spChg>
        <pc:spChg chg="del mod">
          <ac:chgData name="Stuart Bowman" userId="3b0a4229d5608b64" providerId="Windows Live" clId="Web-{C2EB35FA-D830-4B9A-AE6E-C2B9D40B6183}" dt="2023-08-19T22:16:32.403" v="40"/>
          <ac:spMkLst>
            <pc:docMk/>
            <pc:sldMk cId="3802109871" sldId="266"/>
            <ac:spMk id="4" creationId="{EF4127B7-20D2-48CC-8D33-22B0D8F93D69}"/>
          </ac:spMkLst>
        </pc:spChg>
        <pc:spChg chg="del">
          <ac:chgData name="Stuart Bowman" userId="3b0a4229d5608b64" providerId="Windows Live" clId="Web-{C2EB35FA-D830-4B9A-AE6E-C2B9D40B6183}" dt="2023-08-19T22:16:25.450" v="39"/>
          <ac:spMkLst>
            <pc:docMk/>
            <pc:sldMk cId="3802109871" sldId="266"/>
            <ac:spMk id="6" creationId="{D2090225-3774-4269-951D-227013346572}"/>
          </ac:spMkLst>
        </pc:spChg>
        <pc:spChg chg="add mod">
          <ac:chgData name="Stuart Bowman" userId="3b0a4229d5608b64" providerId="Windows Live" clId="Web-{C2EB35FA-D830-4B9A-AE6E-C2B9D40B6183}" dt="2023-08-19T22:17:46.062" v="49"/>
          <ac:spMkLst>
            <pc:docMk/>
            <pc:sldMk cId="3802109871" sldId="266"/>
            <ac:spMk id="7" creationId="{39E7D8AB-13A0-2790-8AF6-39B3D95BFA2C}"/>
          </ac:spMkLst>
        </pc:spChg>
        <pc:spChg chg="add">
          <ac:chgData name="Stuart Bowman" userId="3b0a4229d5608b64" providerId="Windows Live" clId="Web-{C2EB35FA-D830-4B9A-AE6E-C2B9D40B6183}" dt="2023-08-19T22:17:46.062" v="49"/>
          <ac:spMkLst>
            <pc:docMk/>
            <pc:sldMk cId="3802109871" sldId="266"/>
            <ac:spMk id="17" creationId="{D4771268-CB57-404A-9271-370EB28F6090}"/>
          </ac:spMkLst>
        </pc:spChg>
        <pc:picChg chg="mod ord">
          <ac:chgData name="Stuart Bowman" userId="3b0a4229d5608b64" providerId="Windows Live" clId="Web-{C2EB35FA-D830-4B9A-AE6E-C2B9D40B6183}" dt="2023-08-19T22:17:46.062" v="49"/>
          <ac:picMkLst>
            <pc:docMk/>
            <pc:sldMk cId="3802109871" sldId="266"/>
            <ac:picMk id="12" creationId="{795B6536-7619-4FC8-9D0E-78CE10D11013}"/>
          </ac:picMkLst>
        </pc:picChg>
      </pc:sldChg>
      <pc:sldChg chg="addSp delSp modSp mod setBg">
        <pc:chgData name="Stuart Bowman" userId="3b0a4229d5608b64" providerId="Windows Live" clId="Web-{C2EB35FA-D830-4B9A-AE6E-C2B9D40B6183}" dt="2023-08-19T22:18:26.517" v="54" actId="1076"/>
        <pc:sldMkLst>
          <pc:docMk/>
          <pc:sldMk cId="47859089" sldId="269"/>
        </pc:sldMkLst>
        <pc:spChg chg="mod">
          <ac:chgData name="Stuart Bowman" userId="3b0a4229d5608b64" providerId="Windows Live" clId="Web-{C2EB35FA-D830-4B9A-AE6E-C2B9D40B6183}" dt="2023-08-19T22:18:26.517" v="54" actId="1076"/>
          <ac:spMkLst>
            <pc:docMk/>
            <pc:sldMk cId="47859089" sldId="269"/>
            <ac:spMk id="2" creationId="{E91B9D86-39D8-4162-BE77-D8D538FF55CD}"/>
          </ac:spMkLst>
        </pc:spChg>
        <pc:spChg chg="add del">
          <ac:chgData name="Stuart Bowman" userId="3b0a4229d5608b64" providerId="Windows Live" clId="Web-{C2EB35FA-D830-4B9A-AE6E-C2B9D40B6183}" dt="2023-08-19T22:18:03.250" v="51"/>
          <ac:spMkLst>
            <pc:docMk/>
            <pc:sldMk cId="47859089" sldId="269"/>
            <ac:spMk id="30" creationId="{389A50EB-5574-D081-EDA1-2D2884AE643D}"/>
          </ac:spMkLst>
        </pc:spChg>
        <pc:graphicFrameChg chg="mod">
          <ac:chgData name="Stuart Bowman" userId="3b0a4229d5608b64" providerId="Windows Live" clId="Web-{C2EB35FA-D830-4B9A-AE6E-C2B9D40B6183}" dt="2023-08-19T22:18:16.266" v="53" actId="1076"/>
          <ac:graphicFrameMkLst>
            <pc:docMk/>
            <pc:sldMk cId="47859089" sldId="269"/>
            <ac:graphicFrameMk id="10" creationId="{8F08928A-2527-4099-B7D4-872BF19499E9}"/>
          </ac:graphicFrameMkLst>
        </pc:graphicFrameChg>
        <pc:picChg chg="add del mod">
          <ac:chgData name="Stuart Bowman" userId="3b0a4229d5608b64" providerId="Windows Live" clId="Web-{C2EB35FA-D830-4B9A-AE6E-C2B9D40B6183}" dt="2023-08-19T22:18:06.641" v="52"/>
          <ac:picMkLst>
            <pc:docMk/>
            <pc:sldMk cId="47859089" sldId="269"/>
            <ac:picMk id="21" creationId="{65E423C5-7691-B2D3-24DB-A4D06EE83E58}"/>
          </ac:picMkLst>
        </pc:picChg>
      </pc:sldChg>
      <pc:sldChg chg="addSp modSp del">
        <pc:chgData name="Stuart Bowman" userId="3b0a4229d5608b64" providerId="Windows Live" clId="Web-{C2EB35FA-D830-4B9A-AE6E-C2B9D40B6183}" dt="2023-08-19T22:17:57.578" v="50"/>
        <pc:sldMkLst>
          <pc:docMk/>
          <pc:sldMk cId="282725321" sldId="272"/>
        </pc:sldMkLst>
        <pc:spChg chg="mod">
          <ac:chgData name="Stuart Bowman" userId="3b0a4229d5608b64" providerId="Windows Live" clId="Web-{C2EB35FA-D830-4B9A-AE6E-C2B9D40B6183}" dt="2023-08-19T22:16:06.152" v="36" actId="14100"/>
          <ac:spMkLst>
            <pc:docMk/>
            <pc:sldMk cId="282725321" sldId="272"/>
            <ac:spMk id="2" creationId="{230D4B8C-1517-4055-AC9E-7250139837E3}"/>
          </ac:spMkLst>
        </pc:spChg>
        <pc:picChg chg="add mod">
          <ac:chgData name="Stuart Bowman" userId="3b0a4229d5608b64" providerId="Windows Live" clId="Web-{C2EB35FA-D830-4B9A-AE6E-C2B9D40B6183}" dt="2023-08-19T22:16:10.152" v="37" actId="1076"/>
          <ac:picMkLst>
            <pc:docMk/>
            <pc:sldMk cId="282725321" sldId="272"/>
            <ac:picMk id="4" creationId="{17FDE675-36D0-F420-EC6C-C496CA7756C7}"/>
          </ac:picMkLst>
        </pc:picChg>
      </pc:sldChg>
    </pc:docChg>
  </pc:docChgLst>
  <pc:docChgLst>
    <pc:chgData name="Stuart Bowman" userId="3b0a4229d5608b64" providerId="Windows Live" clId="Web-{D4FD1D94-B7AE-438E-B571-A0E0773A0BFB}"/>
    <pc:docChg chg="modSld">
      <pc:chgData name="Stuart Bowman" userId="3b0a4229d5608b64" providerId="Windows Live" clId="Web-{D4FD1D94-B7AE-438E-B571-A0E0773A0BFB}" dt="2023-08-31T02:05:23.764" v="7"/>
      <pc:docMkLst>
        <pc:docMk/>
      </pc:docMkLst>
      <pc:sldChg chg="modSp">
        <pc:chgData name="Stuart Bowman" userId="3b0a4229d5608b64" providerId="Windows Live" clId="Web-{D4FD1D94-B7AE-438E-B571-A0E0773A0BFB}" dt="2023-08-31T02:05:23.764" v="7"/>
        <pc:sldMkLst>
          <pc:docMk/>
          <pc:sldMk cId="47859089" sldId="269"/>
        </pc:sldMkLst>
        <pc:spChg chg="mod ord">
          <ac:chgData name="Stuart Bowman" userId="3b0a4229d5608b64" providerId="Windows Live" clId="Web-{D4FD1D94-B7AE-438E-B571-A0E0773A0BFB}" dt="2023-08-31T02:05:23.764" v="7"/>
          <ac:spMkLst>
            <pc:docMk/>
            <pc:sldMk cId="47859089" sldId="269"/>
            <ac:spMk id="2" creationId="{E91B9D86-39D8-4162-BE77-D8D538FF55C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hyperlink" Target="https://opensource.com/article/20/10/advanced-scratch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hyperlink" Target="https://opensource.com/article/20/10/advanced-scratch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21B902-0BBF-46F2-A0D7-EDA106C5D7E4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E4884C04-2689-487A-9017-A89D4134DB93}">
      <dgm:prSet phldrT="[Text]"/>
      <dgm:spPr/>
      <dgm:t>
        <a:bodyPr/>
        <a:lstStyle/>
        <a:p>
          <a:r>
            <a:rPr lang="en-US" dirty="0"/>
            <a:t>Mechanics</a:t>
          </a:r>
        </a:p>
      </dgm:t>
    </dgm:pt>
    <dgm:pt modelId="{3EF379E1-C241-4AD9-9669-F0C6B202C76B}" type="parTrans" cxnId="{092E710F-7249-43D1-8E5E-E0A9B03D781B}">
      <dgm:prSet/>
      <dgm:spPr/>
      <dgm:t>
        <a:bodyPr/>
        <a:lstStyle/>
        <a:p>
          <a:endParaRPr lang="en-US"/>
        </a:p>
      </dgm:t>
    </dgm:pt>
    <dgm:pt modelId="{2F785EE2-7B8C-41C6-9087-93ED99A0A05A}" type="sibTrans" cxnId="{092E710F-7249-43D1-8E5E-E0A9B03D781B}">
      <dgm:prSet/>
      <dgm:spPr/>
      <dgm:t>
        <a:bodyPr/>
        <a:lstStyle/>
        <a:p>
          <a:endParaRPr lang="en-US"/>
        </a:p>
      </dgm:t>
    </dgm:pt>
    <dgm:pt modelId="{BEF726FB-27B7-437C-93F9-C89DDD922DEC}">
      <dgm:prSet phldrT="[Text]"/>
      <dgm:spPr/>
      <dgm:t>
        <a:bodyPr/>
        <a:lstStyle/>
        <a:p>
          <a:r>
            <a:rPr lang="en-US" dirty="0"/>
            <a:t>Electronics</a:t>
          </a:r>
        </a:p>
      </dgm:t>
    </dgm:pt>
    <dgm:pt modelId="{FE6E12BB-9082-4ACD-9AF6-33C746028929}" type="parTrans" cxnId="{034301FC-7BF1-42B6-B429-20EA6EE5888D}">
      <dgm:prSet/>
      <dgm:spPr/>
      <dgm:t>
        <a:bodyPr/>
        <a:lstStyle/>
        <a:p>
          <a:endParaRPr lang="en-US"/>
        </a:p>
      </dgm:t>
    </dgm:pt>
    <dgm:pt modelId="{219177A8-4509-427B-A11A-508DE5702618}" type="sibTrans" cxnId="{034301FC-7BF1-42B6-B429-20EA6EE5888D}">
      <dgm:prSet/>
      <dgm:spPr/>
      <dgm:t>
        <a:bodyPr/>
        <a:lstStyle/>
        <a:p>
          <a:endParaRPr lang="en-US"/>
        </a:p>
      </dgm:t>
    </dgm:pt>
    <dgm:pt modelId="{458856EC-33E2-4747-90CE-653AF4A01781}">
      <dgm:prSet phldrT="[Text]"/>
      <dgm:spPr/>
      <dgm:t>
        <a:bodyPr/>
        <a:lstStyle/>
        <a:p>
          <a:r>
            <a:rPr lang="en-US" dirty="0"/>
            <a:t>Software</a:t>
          </a:r>
        </a:p>
      </dgm:t>
    </dgm:pt>
    <dgm:pt modelId="{5A8BA0BC-4F51-40F8-A359-716DC6E88CE3}" type="parTrans" cxnId="{77C56697-624C-4ADD-B622-DFD101D6F078}">
      <dgm:prSet/>
      <dgm:spPr/>
      <dgm:t>
        <a:bodyPr/>
        <a:lstStyle/>
        <a:p>
          <a:endParaRPr lang="en-US"/>
        </a:p>
      </dgm:t>
    </dgm:pt>
    <dgm:pt modelId="{5DDF50FC-32C5-4589-9ABE-E9D711AA464B}" type="sibTrans" cxnId="{77C56697-624C-4ADD-B622-DFD101D6F078}">
      <dgm:prSet/>
      <dgm:spPr/>
      <dgm:t>
        <a:bodyPr/>
        <a:lstStyle/>
        <a:p>
          <a:endParaRPr lang="en-US"/>
        </a:p>
      </dgm:t>
    </dgm:pt>
    <dgm:pt modelId="{C1FF615C-8C78-4FD9-B25B-BC978DF3C919}" type="pres">
      <dgm:prSet presAssocID="{8521B902-0BBF-46F2-A0D7-EDA106C5D7E4}" presName="Name0" presStyleCnt="0">
        <dgm:presLayoutVars>
          <dgm:dir/>
          <dgm:resizeHandles val="exact"/>
        </dgm:presLayoutVars>
      </dgm:prSet>
      <dgm:spPr/>
    </dgm:pt>
    <dgm:pt modelId="{BC7FFA54-949A-4AC3-8D7B-E4E826AA4F22}" type="pres">
      <dgm:prSet presAssocID="{8521B902-0BBF-46F2-A0D7-EDA106C5D7E4}" presName="fgShape" presStyleLbl="fgShp" presStyleIdx="0" presStyleCnt="1"/>
      <dgm:spPr/>
    </dgm:pt>
    <dgm:pt modelId="{E713579B-E032-40E1-B41B-01FC56DED90A}" type="pres">
      <dgm:prSet presAssocID="{8521B902-0BBF-46F2-A0D7-EDA106C5D7E4}" presName="linComp" presStyleCnt="0"/>
      <dgm:spPr/>
    </dgm:pt>
    <dgm:pt modelId="{FF092807-BC98-431D-869E-CEC63E36782D}" type="pres">
      <dgm:prSet presAssocID="{E4884C04-2689-487A-9017-A89D4134DB93}" presName="compNode" presStyleCnt="0"/>
      <dgm:spPr/>
    </dgm:pt>
    <dgm:pt modelId="{A926A03C-2DA7-4417-AE44-91FFF171E6E4}" type="pres">
      <dgm:prSet presAssocID="{E4884C04-2689-487A-9017-A89D4134DB93}" presName="bkgdShape" presStyleLbl="node1" presStyleIdx="0" presStyleCnt="3"/>
      <dgm:spPr/>
    </dgm:pt>
    <dgm:pt modelId="{9B416758-7C0C-40C3-8C08-AD6C546A432F}" type="pres">
      <dgm:prSet presAssocID="{E4884C04-2689-487A-9017-A89D4134DB93}" presName="nodeTx" presStyleLbl="node1" presStyleIdx="0" presStyleCnt="3">
        <dgm:presLayoutVars>
          <dgm:bulletEnabled val="1"/>
        </dgm:presLayoutVars>
      </dgm:prSet>
      <dgm:spPr/>
    </dgm:pt>
    <dgm:pt modelId="{287CF9DF-20BD-49FA-A4BA-90835822B9DF}" type="pres">
      <dgm:prSet presAssocID="{E4884C04-2689-487A-9017-A89D4134DB93}" presName="invisiNode" presStyleLbl="node1" presStyleIdx="0" presStyleCnt="3"/>
      <dgm:spPr/>
    </dgm:pt>
    <dgm:pt modelId="{63B495F7-E290-4C5A-A789-65DB22A028FC}" type="pres">
      <dgm:prSet presAssocID="{E4884C04-2689-487A-9017-A89D4134DB93}" presName="imagNode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88217E1-19DE-4B01-9EDC-75BC8A3F4EF2}" type="pres">
      <dgm:prSet presAssocID="{2F785EE2-7B8C-41C6-9087-93ED99A0A05A}" presName="sibTrans" presStyleLbl="sibTrans2D1" presStyleIdx="0" presStyleCnt="0"/>
      <dgm:spPr/>
    </dgm:pt>
    <dgm:pt modelId="{933ABF66-0F57-49C1-BDF2-2806B3432E90}" type="pres">
      <dgm:prSet presAssocID="{BEF726FB-27B7-437C-93F9-C89DDD922DEC}" presName="compNode" presStyleCnt="0"/>
      <dgm:spPr/>
    </dgm:pt>
    <dgm:pt modelId="{BD66BFC4-AE28-41B4-A3AE-228D3D5B0294}" type="pres">
      <dgm:prSet presAssocID="{BEF726FB-27B7-437C-93F9-C89DDD922DEC}" presName="bkgdShape" presStyleLbl="node1" presStyleIdx="1" presStyleCnt="3"/>
      <dgm:spPr/>
    </dgm:pt>
    <dgm:pt modelId="{D6C499C9-FD95-4BEB-9381-51E8D9B8F270}" type="pres">
      <dgm:prSet presAssocID="{BEF726FB-27B7-437C-93F9-C89DDD922DEC}" presName="nodeTx" presStyleLbl="node1" presStyleIdx="1" presStyleCnt="3">
        <dgm:presLayoutVars>
          <dgm:bulletEnabled val="1"/>
        </dgm:presLayoutVars>
      </dgm:prSet>
      <dgm:spPr/>
    </dgm:pt>
    <dgm:pt modelId="{D798E08C-A380-49B9-854E-D925F1166D3E}" type="pres">
      <dgm:prSet presAssocID="{BEF726FB-27B7-437C-93F9-C89DDD922DEC}" presName="invisiNode" presStyleLbl="node1" presStyleIdx="1" presStyleCnt="3"/>
      <dgm:spPr/>
    </dgm:pt>
    <dgm:pt modelId="{3B846CC0-96A1-4427-BCFE-2B672590F813}" type="pres">
      <dgm:prSet presAssocID="{BEF726FB-27B7-437C-93F9-C89DDD922DEC}" presName="imagNode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4B6D1151-98DE-479D-A503-9DF18D65718B}" type="pres">
      <dgm:prSet presAssocID="{219177A8-4509-427B-A11A-508DE5702618}" presName="sibTrans" presStyleLbl="sibTrans2D1" presStyleIdx="0" presStyleCnt="0"/>
      <dgm:spPr/>
    </dgm:pt>
    <dgm:pt modelId="{0762E62E-A074-4716-8B2A-A77C04B58FA7}" type="pres">
      <dgm:prSet presAssocID="{458856EC-33E2-4747-90CE-653AF4A01781}" presName="compNode" presStyleCnt="0"/>
      <dgm:spPr/>
    </dgm:pt>
    <dgm:pt modelId="{D0363EFD-1828-4867-B19E-92F548F4DD9E}" type="pres">
      <dgm:prSet presAssocID="{458856EC-33E2-4747-90CE-653AF4A01781}" presName="bkgdShape" presStyleLbl="node1" presStyleIdx="2" presStyleCnt="3"/>
      <dgm:spPr/>
    </dgm:pt>
    <dgm:pt modelId="{75EA5767-6747-4BB7-9B52-01541C698339}" type="pres">
      <dgm:prSet presAssocID="{458856EC-33E2-4747-90CE-653AF4A01781}" presName="nodeTx" presStyleLbl="node1" presStyleIdx="2" presStyleCnt="3">
        <dgm:presLayoutVars>
          <dgm:bulletEnabled val="1"/>
        </dgm:presLayoutVars>
      </dgm:prSet>
      <dgm:spPr/>
    </dgm:pt>
    <dgm:pt modelId="{85EF1C2D-C540-4C28-B404-9D7CC7C25D90}" type="pres">
      <dgm:prSet presAssocID="{458856EC-33E2-4747-90CE-653AF4A01781}" presName="invisiNode" presStyleLbl="node1" presStyleIdx="2" presStyleCnt="3"/>
      <dgm:spPr/>
    </dgm:pt>
    <dgm:pt modelId="{7752717F-AFAE-49FE-9380-A01A767634D8}" type="pres">
      <dgm:prSet presAssocID="{458856EC-33E2-4747-90CE-653AF4A01781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7000" r="-7000"/>
          </a:stretch>
        </a:blipFill>
      </dgm:spPr>
    </dgm:pt>
  </dgm:ptLst>
  <dgm:cxnLst>
    <dgm:cxn modelId="{8B7F1A03-4C0F-4E24-9C54-07B5C6803D15}" type="presOf" srcId="{BEF726FB-27B7-437C-93F9-C89DDD922DEC}" destId="{BD66BFC4-AE28-41B4-A3AE-228D3D5B0294}" srcOrd="0" destOrd="0" presId="urn:microsoft.com/office/officeart/2005/8/layout/hList7"/>
    <dgm:cxn modelId="{092E710F-7249-43D1-8E5E-E0A9B03D781B}" srcId="{8521B902-0BBF-46F2-A0D7-EDA106C5D7E4}" destId="{E4884C04-2689-487A-9017-A89D4134DB93}" srcOrd="0" destOrd="0" parTransId="{3EF379E1-C241-4AD9-9669-F0C6B202C76B}" sibTransId="{2F785EE2-7B8C-41C6-9087-93ED99A0A05A}"/>
    <dgm:cxn modelId="{3BC9663E-CB74-4432-9179-1730D15EBD50}" type="presOf" srcId="{219177A8-4509-427B-A11A-508DE5702618}" destId="{4B6D1151-98DE-479D-A503-9DF18D65718B}" srcOrd="0" destOrd="0" presId="urn:microsoft.com/office/officeart/2005/8/layout/hList7"/>
    <dgm:cxn modelId="{01787F46-90E0-4607-BE2F-2BB243EB2AC0}" type="presOf" srcId="{8521B902-0BBF-46F2-A0D7-EDA106C5D7E4}" destId="{C1FF615C-8C78-4FD9-B25B-BC978DF3C919}" srcOrd="0" destOrd="0" presId="urn:microsoft.com/office/officeart/2005/8/layout/hList7"/>
    <dgm:cxn modelId="{77C56697-624C-4ADD-B622-DFD101D6F078}" srcId="{8521B902-0BBF-46F2-A0D7-EDA106C5D7E4}" destId="{458856EC-33E2-4747-90CE-653AF4A01781}" srcOrd="2" destOrd="0" parTransId="{5A8BA0BC-4F51-40F8-A359-716DC6E88CE3}" sibTransId="{5DDF50FC-32C5-4589-9ABE-E9D711AA464B}"/>
    <dgm:cxn modelId="{96003FA3-128F-4508-AE1E-7D824CE5F721}" type="presOf" srcId="{458856EC-33E2-4747-90CE-653AF4A01781}" destId="{D0363EFD-1828-4867-B19E-92F548F4DD9E}" srcOrd="0" destOrd="0" presId="urn:microsoft.com/office/officeart/2005/8/layout/hList7"/>
    <dgm:cxn modelId="{F26FAFA8-BF13-4A0A-8EE6-F4AFA1272799}" type="presOf" srcId="{E4884C04-2689-487A-9017-A89D4134DB93}" destId="{9B416758-7C0C-40C3-8C08-AD6C546A432F}" srcOrd="1" destOrd="0" presId="urn:microsoft.com/office/officeart/2005/8/layout/hList7"/>
    <dgm:cxn modelId="{FAB3ECC3-DC22-4C71-9277-62D258B3AF43}" type="presOf" srcId="{2F785EE2-7B8C-41C6-9087-93ED99A0A05A}" destId="{288217E1-19DE-4B01-9EDC-75BC8A3F4EF2}" srcOrd="0" destOrd="0" presId="urn:microsoft.com/office/officeart/2005/8/layout/hList7"/>
    <dgm:cxn modelId="{9AD85DDD-BB7F-4B02-895F-C911307336C8}" type="presOf" srcId="{E4884C04-2689-487A-9017-A89D4134DB93}" destId="{A926A03C-2DA7-4417-AE44-91FFF171E6E4}" srcOrd="0" destOrd="0" presId="urn:microsoft.com/office/officeart/2005/8/layout/hList7"/>
    <dgm:cxn modelId="{305550EF-D4EC-48E2-99B0-6126DBD498DD}" type="presOf" srcId="{BEF726FB-27B7-437C-93F9-C89DDD922DEC}" destId="{D6C499C9-FD95-4BEB-9381-51E8D9B8F270}" srcOrd="1" destOrd="0" presId="urn:microsoft.com/office/officeart/2005/8/layout/hList7"/>
    <dgm:cxn modelId="{E155F6F0-754C-4828-93E1-F126F4F195EF}" type="presOf" srcId="{458856EC-33E2-4747-90CE-653AF4A01781}" destId="{75EA5767-6747-4BB7-9B52-01541C698339}" srcOrd="1" destOrd="0" presId="urn:microsoft.com/office/officeart/2005/8/layout/hList7"/>
    <dgm:cxn modelId="{034301FC-7BF1-42B6-B429-20EA6EE5888D}" srcId="{8521B902-0BBF-46F2-A0D7-EDA106C5D7E4}" destId="{BEF726FB-27B7-437C-93F9-C89DDD922DEC}" srcOrd="1" destOrd="0" parTransId="{FE6E12BB-9082-4ACD-9AF6-33C746028929}" sibTransId="{219177A8-4509-427B-A11A-508DE5702618}"/>
    <dgm:cxn modelId="{99FE3877-4BD2-414B-9231-B42E27DA754F}" type="presParOf" srcId="{C1FF615C-8C78-4FD9-B25B-BC978DF3C919}" destId="{BC7FFA54-949A-4AC3-8D7B-E4E826AA4F22}" srcOrd="0" destOrd="0" presId="urn:microsoft.com/office/officeart/2005/8/layout/hList7"/>
    <dgm:cxn modelId="{FA6770F1-ED68-4913-ADFC-CC84D52AFBD4}" type="presParOf" srcId="{C1FF615C-8C78-4FD9-B25B-BC978DF3C919}" destId="{E713579B-E032-40E1-B41B-01FC56DED90A}" srcOrd="1" destOrd="0" presId="urn:microsoft.com/office/officeart/2005/8/layout/hList7"/>
    <dgm:cxn modelId="{53BACEEA-8061-416E-A103-C1FB6B1B2DF0}" type="presParOf" srcId="{E713579B-E032-40E1-B41B-01FC56DED90A}" destId="{FF092807-BC98-431D-869E-CEC63E36782D}" srcOrd="0" destOrd="0" presId="urn:microsoft.com/office/officeart/2005/8/layout/hList7"/>
    <dgm:cxn modelId="{939692E3-41F3-4F83-8113-1C6FE2F21CB7}" type="presParOf" srcId="{FF092807-BC98-431D-869E-CEC63E36782D}" destId="{A926A03C-2DA7-4417-AE44-91FFF171E6E4}" srcOrd="0" destOrd="0" presId="urn:microsoft.com/office/officeart/2005/8/layout/hList7"/>
    <dgm:cxn modelId="{81BDD645-8F44-48C8-AE42-ADE5F8CED794}" type="presParOf" srcId="{FF092807-BC98-431D-869E-CEC63E36782D}" destId="{9B416758-7C0C-40C3-8C08-AD6C546A432F}" srcOrd="1" destOrd="0" presId="urn:microsoft.com/office/officeart/2005/8/layout/hList7"/>
    <dgm:cxn modelId="{6548F7CF-5C4A-422A-B9A4-735767EFF998}" type="presParOf" srcId="{FF092807-BC98-431D-869E-CEC63E36782D}" destId="{287CF9DF-20BD-49FA-A4BA-90835822B9DF}" srcOrd="2" destOrd="0" presId="urn:microsoft.com/office/officeart/2005/8/layout/hList7"/>
    <dgm:cxn modelId="{C7D2CB12-B835-4B87-B878-32F94937E952}" type="presParOf" srcId="{FF092807-BC98-431D-869E-CEC63E36782D}" destId="{63B495F7-E290-4C5A-A789-65DB22A028FC}" srcOrd="3" destOrd="0" presId="urn:microsoft.com/office/officeart/2005/8/layout/hList7"/>
    <dgm:cxn modelId="{D87B49F3-B2FA-4E79-9F34-D42F909528A9}" type="presParOf" srcId="{E713579B-E032-40E1-B41B-01FC56DED90A}" destId="{288217E1-19DE-4B01-9EDC-75BC8A3F4EF2}" srcOrd="1" destOrd="0" presId="urn:microsoft.com/office/officeart/2005/8/layout/hList7"/>
    <dgm:cxn modelId="{B4B408E4-5D5C-4C00-B0D6-513902098988}" type="presParOf" srcId="{E713579B-E032-40E1-B41B-01FC56DED90A}" destId="{933ABF66-0F57-49C1-BDF2-2806B3432E90}" srcOrd="2" destOrd="0" presId="urn:microsoft.com/office/officeart/2005/8/layout/hList7"/>
    <dgm:cxn modelId="{7CAE18F5-A482-4445-9733-C732F8511293}" type="presParOf" srcId="{933ABF66-0F57-49C1-BDF2-2806B3432E90}" destId="{BD66BFC4-AE28-41B4-A3AE-228D3D5B0294}" srcOrd="0" destOrd="0" presId="urn:microsoft.com/office/officeart/2005/8/layout/hList7"/>
    <dgm:cxn modelId="{2C6B9A36-FD08-4E7C-9BA7-7EBE295B63AF}" type="presParOf" srcId="{933ABF66-0F57-49C1-BDF2-2806B3432E90}" destId="{D6C499C9-FD95-4BEB-9381-51E8D9B8F270}" srcOrd="1" destOrd="0" presId="urn:microsoft.com/office/officeart/2005/8/layout/hList7"/>
    <dgm:cxn modelId="{5BBBC486-8BBC-42AA-A63D-66E15D8CBF70}" type="presParOf" srcId="{933ABF66-0F57-49C1-BDF2-2806B3432E90}" destId="{D798E08C-A380-49B9-854E-D925F1166D3E}" srcOrd="2" destOrd="0" presId="urn:microsoft.com/office/officeart/2005/8/layout/hList7"/>
    <dgm:cxn modelId="{5DE3D9FD-DAC2-4510-92FC-B95AA0CAC9B7}" type="presParOf" srcId="{933ABF66-0F57-49C1-BDF2-2806B3432E90}" destId="{3B846CC0-96A1-4427-BCFE-2B672590F813}" srcOrd="3" destOrd="0" presId="urn:microsoft.com/office/officeart/2005/8/layout/hList7"/>
    <dgm:cxn modelId="{C31C1A5E-4ABE-4857-A366-73FCFBE34A20}" type="presParOf" srcId="{E713579B-E032-40E1-B41B-01FC56DED90A}" destId="{4B6D1151-98DE-479D-A503-9DF18D65718B}" srcOrd="3" destOrd="0" presId="urn:microsoft.com/office/officeart/2005/8/layout/hList7"/>
    <dgm:cxn modelId="{5EF22296-AF37-4D82-8DD9-E8576D119744}" type="presParOf" srcId="{E713579B-E032-40E1-B41B-01FC56DED90A}" destId="{0762E62E-A074-4716-8B2A-A77C04B58FA7}" srcOrd="4" destOrd="0" presId="urn:microsoft.com/office/officeart/2005/8/layout/hList7"/>
    <dgm:cxn modelId="{DB7EF819-B749-4C1F-BFDE-DF370F964AF2}" type="presParOf" srcId="{0762E62E-A074-4716-8B2A-A77C04B58FA7}" destId="{D0363EFD-1828-4867-B19E-92F548F4DD9E}" srcOrd="0" destOrd="0" presId="urn:microsoft.com/office/officeart/2005/8/layout/hList7"/>
    <dgm:cxn modelId="{31AA039E-4EE3-4FA0-81B5-EA5C653A4FF8}" type="presParOf" srcId="{0762E62E-A074-4716-8B2A-A77C04B58FA7}" destId="{75EA5767-6747-4BB7-9B52-01541C698339}" srcOrd="1" destOrd="0" presId="urn:microsoft.com/office/officeart/2005/8/layout/hList7"/>
    <dgm:cxn modelId="{F2AB14AE-C56E-4162-A991-183AB860B7EF}" type="presParOf" srcId="{0762E62E-A074-4716-8B2A-A77C04B58FA7}" destId="{85EF1C2D-C540-4C28-B404-9D7CC7C25D90}" srcOrd="2" destOrd="0" presId="urn:microsoft.com/office/officeart/2005/8/layout/hList7"/>
    <dgm:cxn modelId="{618FFEEC-15CE-4469-BE9F-4B1EB64EE91C}" type="presParOf" srcId="{0762E62E-A074-4716-8B2A-A77C04B58FA7}" destId="{7752717F-AFAE-49FE-9380-A01A767634D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6A03C-2DA7-4417-AE44-91FFF171E6E4}">
      <dsp:nvSpPr>
        <dsp:cNvPr id="0" name=""/>
        <dsp:cNvSpPr/>
      </dsp:nvSpPr>
      <dsp:spPr>
        <a:xfrm>
          <a:off x="2031" y="0"/>
          <a:ext cx="3160849" cy="5345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Mechanics</a:t>
          </a:r>
        </a:p>
      </dsp:txBody>
      <dsp:txXfrm>
        <a:off x="2031" y="2138149"/>
        <a:ext cx="3160849" cy="2138149"/>
      </dsp:txXfrm>
    </dsp:sp>
    <dsp:sp modelId="{63B495F7-E290-4C5A-A789-65DB22A028FC}">
      <dsp:nvSpPr>
        <dsp:cNvPr id="0" name=""/>
        <dsp:cNvSpPr/>
      </dsp:nvSpPr>
      <dsp:spPr>
        <a:xfrm>
          <a:off x="692451" y="320722"/>
          <a:ext cx="1780009" cy="1780009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66BFC4-AE28-41B4-A3AE-228D3D5B0294}">
      <dsp:nvSpPr>
        <dsp:cNvPr id="0" name=""/>
        <dsp:cNvSpPr/>
      </dsp:nvSpPr>
      <dsp:spPr>
        <a:xfrm>
          <a:off x="3257706" y="0"/>
          <a:ext cx="3160849" cy="5345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Electronics</a:t>
          </a:r>
        </a:p>
      </dsp:txBody>
      <dsp:txXfrm>
        <a:off x="3257706" y="2138149"/>
        <a:ext cx="3160849" cy="2138149"/>
      </dsp:txXfrm>
    </dsp:sp>
    <dsp:sp modelId="{3B846CC0-96A1-4427-BCFE-2B672590F813}">
      <dsp:nvSpPr>
        <dsp:cNvPr id="0" name=""/>
        <dsp:cNvSpPr/>
      </dsp:nvSpPr>
      <dsp:spPr>
        <a:xfrm>
          <a:off x="3948126" y="320722"/>
          <a:ext cx="1780009" cy="1780009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363EFD-1828-4867-B19E-92F548F4DD9E}">
      <dsp:nvSpPr>
        <dsp:cNvPr id="0" name=""/>
        <dsp:cNvSpPr/>
      </dsp:nvSpPr>
      <dsp:spPr>
        <a:xfrm>
          <a:off x="6513381" y="0"/>
          <a:ext cx="3160849" cy="5345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Software</a:t>
          </a:r>
        </a:p>
      </dsp:txBody>
      <dsp:txXfrm>
        <a:off x="6513381" y="2138149"/>
        <a:ext cx="3160849" cy="2138149"/>
      </dsp:txXfrm>
    </dsp:sp>
    <dsp:sp modelId="{7752717F-AFAE-49FE-9380-A01A767634D8}">
      <dsp:nvSpPr>
        <dsp:cNvPr id="0" name=""/>
        <dsp:cNvSpPr/>
      </dsp:nvSpPr>
      <dsp:spPr>
        <a:xfrm>
          <a:off x="7203801" y="320722"/>
          <a:ext cx="1780009" cy="178000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7FFA54-949A-4AC3-8D7B-E4E826AA4F22}">
      <dsp:nvSpPr>
        <dsp:cNvPr id="0" name=""/>
        <dsp:cNvSpPr/>
      </dsp:nvSpPr>
      <dsp:spPr>
        <a:xfrm>
          <a:off x="387050" y="4276298"/>
          <a:ext cx="8902161" cy="801805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75E1B-A153-4144-A1B6-2C32DCE34097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83CF0-F091-4F84-A08E-83E74DB09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83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B903A-2626-4541-AE7B-9D3889F74B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9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Robotics is a discipline: engineering + computer science.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 goal of robotics: design machines that operate autonomously to perform a complex task that humans normally do. 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 robot should be able to help &amp; assist the human.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B903A-2626-4541-AE7B-9D3889F74B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5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8BF9-E906-4030-A42A-D0BF31A24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97413-1352-4277-99AD-6F1BAA0D2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F7818-A2C7-4ED8-8004-FF3953372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95298-C4D7-401E-9011-77287C51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3C4C7-C2F8-4446-8F8A-0E12DD27D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9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02342-361A-4378-A8B0-003A4287C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5520F-B2C9-4EB2-8F67-7650D1216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27291-4D57-4F8E-B25D-9EE4193C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E220D-0D94-477C-AB99-6520F603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A0551-2461-478E-AE80-A8E128D7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56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556EC2-8BFA-4C6D-A635-35A7D39A1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D65880-E22F-4A53-A3EE-0702683AF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BBB34-6B91-4B1C-B18D-2B23FBCF6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63375-AD77-4C62-BB3A-CD31F599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F8EF3-09AB-4206-B818-E539AE5BA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89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6CE1-EB5A-4FF5-ABE7-9E5B433E9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9C2C3-716D-48D3-96F8-30F9214BA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D78EC-B4BD-49CF-9944-8821B725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37DF8-E7CE-4004-A3E6-6047A252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E22D7-DAE0-4A2F-B4CD-00EFCBAA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3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08B2-9EE2-43E7-BAE6-4374912B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9B5B7-FBD4-48AA-9B6A-A3B040605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2E26D-ADBE-4DB0-81DB-B902BDED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78978-6527-4556-8C4C-4D4B84C0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F9C89-9307-4193-A77A-E6CDF855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98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924D-7F47-4EDB-81AF-15F599A21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8CB84-3744-4B60-95A4-1D0DE39AC8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77654-0CC7-4362-8315-AEFB5904A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DBF49-5ABA-4241-9384-D994F4AD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9E7C8-3CF2-4AE8-92E7-957DF54C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44848-8C94-4D87-9BA3-8FA8764E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1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2A7B-DB18-4A8A-8E43-ED50B73A7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3A300-9B53-4835-A35F-DDF02904B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A4F99-2B62-42D5-8D81-F7E7AC97E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EDFE9E-9DC2-47A4-9A01-F094510EA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6106D1-815B-4076-8A98-99A45C643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3AC71D-B0FF-495A-A1A0-28A090B2D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7573EE-E1D7-4940-A6B8-0BF0D5EF5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CDF876-50DB-4340-8E2F-49D77261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30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7371-DD1E-4C0F-A2F1-FA99C780B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D7AF8A-12F5-4A96-887E-1A0E567BC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88D57-BBD2-42AD-908E-589A0FC7F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218A3-341C-4272-B617-2C758FD0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62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E78C6-FAB0-461C-BBFB-8AD5253BA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444A91-A1F9-4119-80E4-A549093B1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C5965-7D99-4EBE-8BAE-F2011957E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42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03782-0404-4A13-A34E-3814D7E2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0A962-3B70-44CF-A714-90C2607CF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C4C24-6F73-4883-A807-14F59BB48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984B6-D9F2-447F-BDFD-3CB4590D3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5CF76-691B-4000-9F6B-23E129824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35195-E1C4-4A9C-86B1-1A6888B3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51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E9ACC-F2E7-4575-85CE-F153881E4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B01079-4BCA-4933-A1DF-D4E0EF845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F7C2E-2704-437A-84AE-2ECE2B328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0D27C-0728-460F-ABDA-D65A7F1C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8651E-62D8-48A8-BFDC-27F363AA0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283CF-C174-4097-B5BB-F79E8E30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0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FF2B65-94C6-4B66-9CFC-84C2E6C8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2C452-7D03-4FA0-93EE-591C31574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67E75-B549-4E0D-97AE-90996D254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3654C-8AAA-46FE-B63A-D5694A959B0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376DC-96D1-4DA6-887B-13A7BCF991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3AE28-6922-4EBB-8C4B-930D04A63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7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DhJ5I89H_I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-4yOx1CnXE?feature=oemb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51A990-A790-44A4-8574-5089B3DA7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8" y="457200"/>
            <a:ext cx="12133672" cy="1590304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Rockwell Extra Bold"/>
              </a:rPr>
              <a:t>Welcome to Robotics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69CDD6-AB39-4A47-942A-CEDF737AD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45" y="2579575"/>
            <a:ext cx="3810000" cy="28575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1F2A0A-FB09-4B2E-BE07-12D08E77C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216372" cy="381158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2000" dirty="0"/>
              <a:t>Where we fiddle with stuff...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/>
              <a:t> in order to build stuff...</a:t>
            </a:r>
            <a:endParaRPr lang="en-US" sz="2000" dirty="0">
              <a:cs typeface="Calibri"/>
            </a:endParaRPr>
          </a:p>
          <a:p>
            <a:pPr lvl="2"/>
            <a:r>
              <a:rPr lang="en-US" sz="2000" dirty="0"/>
              <a:t>and learn stuff along the way.</a:t>
            </a:r>
            <a:endParaRPr lang="en-US" sz="2000" dirty="0">
              <a:cs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CB85B3-1F85-CF22-585B-654C43C12C56}"/>
              </a:ext>
            </a:extLst>
          </p:cNvPr>
          <p:cNvGrpSpPr/>
          <p:nvPr/>
        </p:nvGrpSpPr>
        <p:grpSpPr>
          <a:xfrm rot="20555010">
            <a:off x="4400004" y="2351469"/>
            <a:ext cx="2394454" cy="1277729"/>
            <a:chOff x="6010183" y="5201319"/>
            <a:chExt cx="2394454" cy="127772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F0620AA-4E80-BE3C-5D9D-E7D7ECC7C52D}"/>
                </a:ext>
              </a:extLst>
            </p:cNvPr>
            <p:cNvSpPr txBox="1"/>
            <p:nvPr/>
          </p:nvSpPr>
          <p:spPr>
            <a:xfrm>
              <a:off x="6134464" y="5201319"/>
              <a:ext cx="2153154" cy="120032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2024</a:t>
              </a:r>
            </a:p>
            <a:p>
              <a:pPr algn="ctr"/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Edition!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5BAB81-9A9C-7506-A940-6BDB759CA8BE}"/>
                </a:ext>
              </a:extLst>
            </p:cNvPr>
            <p:cNvSpPr/>
            <p:nvPr/>
          </p:nvSpPr>
          <p:spPr>
            <a:xfrm>
              <a:off x="6010183" y="5201319"/>
              <a:ext cx="2394454" cy="1277729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3734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50000"/>
              </a:schemeClr>
            </a:gs>
            <a:gs pos="36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6B335-9B8C-146B-AA6A-DE00649D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882775" algn="l"/>
              </a:tabLst>
            </a:pPr>
            <a:r>
              <a:rPr lang="en-US" b="1" dirty="0"/>
              <a:t>Course Syllabus: Manufacturing Robots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B6F69B-A758-413B-53B7-C7F149CF1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Modules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7AC896-42A0-4A3F-B459-8EEA3372FC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Manufacturing: Basic Robotic Concepts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Coordinated Complexity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Machine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Raspberry Pi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Hardware Integration: Lego + Raspberry Pi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Final Challenge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4778373-E720-90D8-34FB-508530900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Along The Way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6E9189E-ED67-7B56-D11C-26B9EB4D29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2 Papers – don’t stress!</a:t>
            </a:r>
          </a:p>
          <a:p>
            <a:r>
              <a:rPr lang="en-US" dirty="0">
                <a:solidFill>
                  <a:schemeClr val="tx2"/>
                </a:solidFill>
              </a:rPr>
              <a:t>Down time happens. We’ll do fun, silly, just-because builds.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Maybe even a robot war?</a:t>
            </a:r>
          </a:p>
          <a:p>
            <a:r>
              <a:rPr lang="en-US" dirty="0">
                <a:solidFill>
                  <a:schemeClr val="tx2"/>
                </a:solidFill>
              </a:rPr>
              <a:t>Being social is expected. Talk to each other!</a:t>
            </a:r>
          </a:p>
        </p:txBody>
      </p:sp>
    </p:spTree>
    <p:extLst>
      <p:ext uri="{BB962C8B-B14F-4D97-AF65-F5344CB8AC3E}">
        <p14:creationId xmlns:p14="http://schemas.microsoft.com/office/powerpoint/2010/main" val="361614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4F6CBB82-CBE2-C398-B8BE-943AA9967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771" y="1915498"/>
            <a:ext cx="6152745" cy="4614559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6F60BA6B-8697-871B-0458-BB26BABC4BAD}"/>
              </a:ext>
            </a:extLst>
          </p:cNvPr>
          <p:cNvSpPr txBox="1">
            <a:spLocks/>
          </p:cNvSpPr>
          <p:nvPr/>
        </p:nvSpPr>
        <p:spPr>
          <a:xfrm>
            <a:off x="28308" y="457200"/>
            <a:ext cx="12133672" cy="15903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>
                <a:latin typeface="Rockwell Extra Bold"/>
              </a:rPr>
              <a:t>Welcome to Robotics</a:t>
            </a:r>
            <a:endParaRPr lang="en-US" sz="6000" dirty="0">
              <a:latin typeface="Rockwell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2402288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FBEF9-1343-8519-F4A7-735A0B497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 of Conduct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46FE3-2895-4A8E-241B-21FE30A143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Come to class Ready to…</a:t>
            </a:r>
          </a:p>
          <a:p>
            <a:pPr lvl="1"/>
            <a:r>
              <a:rPr lang="en-US" dirty="0"/>
              <a:t>fiddle, fail, try again</a:t>
            </a:r>
          </a:p>
          <a:p>
            <a:pPr lvl="1"/>
            <a:r>
              <a:rPr lang="en-US" dirty="0"/>
              <a:t>learn new things</a:t>
            </a:r>
          </a:p>
          <a:p>
            <a:pPr lvl="1"/>
            <a:r>
              <a:rPr lang="en-US" dirty="0"/>
              <a:t>apply your strengths</a:t>
            </a:r>
          </a:p>
          <a:p>
            <a:pPr lvl="1"/>
            <a:r>
              <a:rPr lang="en-US" dirty="0"/>
              <a:t>encourage your team mates</a:t>
            </a:r>
          </a:p>
          <a:p>
            <a:r>
              <a:rPr lang="en-US" dirty="0"/>
              <a:t>Respect each others ideas</a:t>
            </a:r>
          </a:p>
          <a:p>
            <a:r>
              <a:rPr lang="en-US" dirty="0"/>
              <a:t>No studying for other classes during Robotics</a:t>
            </a:r>
          </a:p>
          <a:p>
            <a:r>
              <a:rPr lang="en-US" dirty="0"/>
              <a:t>No internet use</a:t>
            </a:r>
          </a:p>
          <a:p>
            <a:r>
              <a:rPr lang="en-US" dirty="0"/>
              <a:t>No phones or smart watches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D676E-6B7B-BA87-8739-3F30B997B5A1}"/>
              </a:ext>
            </a:extLst>
          </p:cNvPr>
          <p:cNvSpPr txBox="1"/>
          <p:nvPr/>
        </p:nvSpPr>
        <p:spPr>
          <a:xfrm>
            <a:off x="6844683" y="1174536"/>
            <a:ext cx="487384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C00000"/>
                </a:solidFill>
                <a:latin typeface="Stencil" panose="040409050D0802020404" pitchFamily="82" charset="0"/>
              </a:rPr>
              <a:t>P</a:t>
            </a:r>
            <a:r>
              <a:rPr lang="en-US" sz="8800" dirty="0">
                <a:solidFill>
                  <a:srgbClr val="C00000"/>
                </a:solidFill>
                <a:latin typeface="Stencil" panose="040409050D0802020404" pitchFamily="82" charset="0"/>
              </a:rPr>
              <a:t>ass</a:t>
            </a:r>
            <a:endParaRPr lang="en-US" sz="28700" dirty="0">
              <a:solidFill>
                <a:srgbClr val="C00000"/>
              </a:solidFill>
              <a:latin typeface="Stencil" panose="040409050D0802020404" pitchFamily="8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B68C9B-01A1-4483-8BD3-2E4F66764A9F}"/>
              </a:ext>
            </a:extLst>
          </p:cNvPr>
          <p:cNvSpPr/>
          <p:nvPr/>
        </p:nvSpPr>
        <p:spPr>
          <a:xfrm>
            <a:off x="6358467" y="1174536"/>
            <a:ext cx="5088466" cy="450892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A4E397-B384-AE5A-4DC3-88CDED4EB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56709"/>
            <a:ext cx="10515600" cy="1133475"/>
          </a:xfrm>
        </p:spPr>
        <p:txBody>
          <a:bodyPr/>
          <a:lstStyle/>
          <a:p>
            <a:pPr algn="ctr"/>
            <a:r>
              <a:rPr lang="en-US" sz="6000" b="1" dirty="0">
                <a:latin typeface="Aptos" panose="020B0004020202020204" pitchFamily="34" charset="0"/>
              </a:rPr>
              <a:t>What Is A Robot?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7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6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E7D8AB-13A0-2790-8AF6-39B3D95BFA2C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Robots Perform 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Their Own Tasks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B6536-7619-4FC8-9D0E-78CE10D11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30" y="644630"/>
            <a:ext cx="6102727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09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F08928A-2527-4099-B7D4-872BF19499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4953902"/>
              </p:ext>
            </p:extLst>
          </p:nvPr>
        </p:nvGraphicFramePr>
        <p:xfrm>
          <a:off x="1466591" y="607768"/>
          <a:ext cx="9676263" cy="5345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91B9D86-39D8-4162-BE77-D8D538FF55CD}"/>
              </a:ext>
            </a:extLst>
          </p:cNvPr>
          <p:cNvSpPr txBox="1"/>
          <p:nvPr/>
        </p:nvSpPr>
        <p:spPr>
          <a:xfrm>
            <a:off x="2448162" y="5064733"/>
            <a:ext cx="80910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dirty="0"/>
              <a:t>Robotics Combines All of These Disciplines</a:t>
            </a:r>
          </a:p>
        </p:txBody>
      </p:sp>
    </p:spTree>
    <p:extLst>
      <p:ext uri="{BB962C8B-B14F-4D97-AF65-F5344CB8AC3E}">
        <p14:creationId xmlns:p14="http://schemas.microsoft.com/office/powerpoint/2010/main" val="4785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1D9D-254E-AFB8-DD75-B8E24F632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0545"/>
            <a:ext cx="12192000" cy="285273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Where are robots used &amp; why?</a:t>
            </a:r>
          </a:p>
        </p:txBody>
      </p:sp>
    </p:spTree>
    <p:extLst>
      <p:ext uri="{BB962C8B-B14F-4D97-AF65-F5344CB8AC3E}">
        <p14:creationId xmlns:p14="http://schemas.microsoft.com/office/powerpoint/2010/main" val="47353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28000">
              <a:schemeClr val="accent3">
                <a:lumMod val="97000"/>
                <a:lumOff val="3000"/>
              </a:schemeClr>
            </a:gs>
            <a:gs pos="100000">
              <a:schemeClr val="tx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6 warehouse robots that are reshaping the industry">
            <a:hlinkClick r:id="" action="ppaction://media"/>
            <a:extLst>
              <a:ext uri="{FF2B5EF4-FFF2-40B4-BE49-F238E27FC236}">
                <a16:creationId xmlns:a16="http://schemas.microsoft.com/office/drawing/2014/main" id="{F530311A-8C34-A63B-5566-74CCCE009C2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4725" y="1825625"/>
            <a:ext cx="77009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2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E7AE1-6865-5A87-03BF-CB20278D7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Plant Video – So Many Robots!</a:t>
            </a:r>
          </a:p>
        </p:txBody>
      </p:sp>
      <p:pic>
        <p:nvPicPr>
          <p:cNvPr id="4" name="Online Media 3" title="Flying Through Giga Berlin">
            <a:hlinkClick r:id="" action="ppaction://media"/>
            <a:extLst>
              <a:ext uri="{FF2B5EF4-FFF2-40B4-BE49-F238E27FC236}">
                <a16:creationId xmlns:a16="http://schemas.microsoft.com/office/drawing/2014/main" id="{19AE3832-1DA0-B2E5-E307-CEBC83E44E5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4725" y="1825625"/>
            <a:ext cx="77009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8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1D9D-254E-AFB8-DD75-B8E24F632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84" y="2002631"/>
            <a:ext cx="10527632" cy="285273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What skills are needed for building robots?</a:t>
            </a:r>
          </a:p>
        </p:txBody>
      </p:sp>
    </p:spTree>
    <p:extLst>
      <p:ext uri="{BB962C8B-B14F-4D97-AF65-F5344CB8AC3E}">
        <p14:creationId xmlns:p14="http://schemas.microsoft.com/office/powerpoint/2010/main" val="2346344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225</Words>
  <Application>Microsoft Office PowerPoint</Application>
  <PresentationFormat>Widescreen</PresentationFormat>
  <Paragraphs>49</Paragraphs>
  <Slides>11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Consolas</vt:lpstr>
      <vt:lpstr>Rockwell Extra Bold</vt:lpstr>
      <vt:lpstr>Stencil</vt:lpstr>
      <vt:lpstr>Office Theme</vt:lpstr>
      <vt:lpstr>Welcome to Robotics</vt:lpstr>
      <vt:lpstr>Code of Conduct</vt:lpstr>
      <vt:lpstr>What Is A Robot?</vt:lpstr>
      <vt:lpstr>PowerPoint Presentation</vt:lpstr>
      <vt:lpstr>PowerPoint Presentation</vt:lpstr>
      <vt:lpstr>Where are robots used &amp; why?</vt:lpstr>
      <vt:lpstr>PowerPoint Presentation</vt:lpstr>
      <vt:lpstr>Tesla Plant Video – So Many Robots!</vt:lpstr>
      <vt:lpstr>What skills are needed for building robots?</vt:lpstr>
      <vt:lpstr>Course Syllabus: Manufacturing Robots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Robotics 2021!</dc:title>
  <dc:creator>Stuart Bowman</dc:creator>
  <cp:lastModifiedBy>Stuart Bowman</cp:lastModifiedBy>
  <cp:revision>83</cp:revision>
  <dcterms:created xsi:type="dcterms:W3CDTF">2021-09-22T00:09:41Z</dcterms:created>
  <dcterms:modified xsi:type="dcterms:W3CDTF">2024-09-03T00:47:12Z</dcterms:modified>
</cp:coreProperties>
</file>